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Unbounded"/>
      <p:regular r:id="rId13"/>
    </p:embeddedFont>
    <p:embeddedFont>
      <p:font typeface="Unbounded"/>
      <p:regular r:id="rId14"/>
    </p:embeddedFont>
    <p:embeddedFont>
      <p:font typeface="Cabin"/>
      <p:regular r:id="rId15"/>
    </p:embeddedFont>
    <p:embeddedFont>
      <p:font typeface="Cabin"/>
      <p:regular r:id="rId16"/>
    </p:embeddedFont>
    <p:embeddedFont>
      <p:font typeface="Cabin"/>
      <p:regular r:id="rId17"/>
    </p:embeddedFont>
    <p:embeddedFont>
      <p:font typeface="Cabin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52174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Power BI Dashboard: Sales &amp; Profit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62319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Interactive report designed for detailed sales and profit insights by category, region, and time period.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676305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744" y="5683925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5658445"/>
            <a:ext cx="2119908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by Subir Mondal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879" y="586978"/>
            <a:ext cx="7650242" cy="1255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Objective &amp; Dataset Overview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46879" y="2162413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960239" y="2375773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Dataset Details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60239" y="2817614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Order-level sales and shipping data from task4_1 dataset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6879" y="3585805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960239" y="3799165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Analysis Goals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960239" y="4241006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Understand sales, profit, and growth trends across dimensions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6879" y="5009198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960239" y="5222558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 Interaction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60239" y="5664398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Slicers and filters enable dynamic insights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6879" y="6432590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960239" y="6645950"/>
            <a:ext cx="320718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Dashboard Structure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960239" y="7087791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Supports summary views and detailed category breakdowns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28807"/>
            <a:ext cx="659356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Core KPIs &amp; Metrics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26099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7101959" y="22609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Total Sales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2756535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Quick snapshot of revenue generated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364807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7101959" y="36480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Total Profit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01959" y="414361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Measure of overall business profitability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03515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7101959" y="5035153"/>
            <a:ext cx="312681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553069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KPI cards refresh with slicer/filter changes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6324124" y="642223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7101959" y="64222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Visibility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91776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Prominently placed for immediate dashboard insight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701290"/>
            <a:ext cx="1179718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Visualizations for In-Depth Analysis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00359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Donut Charts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9486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Sales by Product Category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Sales by Region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00359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Bar Charts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59486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Profit by Sub-Category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Profit by Category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2576" y="656987"/>
            <a:ext cx="7471648" cy="1405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Interactivity &amp; Time Series Analysis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576" y="2420779"/>
            <a:ext cx="1194673" cy="14335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5627" y="2659618"/>
            <a:ext cx="3908584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Slicer for Sub-Category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5627" y="3154323"/>
            <a:ext cx="5918597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Dynamic drill-down functionality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576" y="3854291"/>
            <a:ext cx="1194673" cy="22864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5627" y="4093131"/>
            <a:ext cx="3521631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Time Columns in DAX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5627" y="4587835"/>
            <a:ext cx="5918597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Year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7875627" y="5053727"/>
            <a:ext cx="5918597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Quarter for 2024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7875627" y="5519618"/>
            <a:ext cx="5918597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Combined Year-Quarter</a:t>
            </a:r>
            <a:endParaRPr lang="en-US" sz="18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576" y="6140768"/>
            <a:ext cx="1194673" cy="143351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875627" y="6379607"/>
            <a:ext cx="3208377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Time Series Visuals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875627" y="6874312"/>
            <a:ext cx="5918597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Track sales and profits trends over time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58591"/>
            <a:ext cx="94549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Theme, Layout &amp; Navigation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60896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Dark Theme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52161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Focus and visual consistency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360896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Color Coding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3952161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Clear, consistent formatting across charts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360896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Navigation Menu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304109"/>
            <a:ext cx="28008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Home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22381" y="4770834"/>
            <a:ext cx="28008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Year View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22381" y="5237559"/>
            <a:ext cx="28008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Quarterly View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22381" y="5704284"/>
            <a:ext cx="28008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Trend Analysis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11014710" y="3360896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User-Friendly Layout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1014710" y="4304109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Clean, readable with intuitive interactions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2025-04-25T13:50:23Z</dcterms:created>
  <dcterms:modified xsi:type="dcterms:W3CDTF">2025-04-25T13:50:23Z</dcterms:modified>
</cp:coreProperties>
</file>